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" pitchFamily="2" charset="0"/>
      <p:regular r:id="rId13"/>
    </p:embeddedFont>
    <p:embeddedFont>
      <p:font typeface="Impact" panose="020B0806030902050204" pitchFamily="34" charset="0"/>
      <p:regular r:id="rId14"/>
    </p:embeddedFont>
    <p:embeddedFont>
      <p:font typeface="Poppins Bold" panose="020B0604020202020204" charset="0"/>
      <p:regular r:id="rId15"/>
    </p:embeddedFont>
    <p:embeddedFont>
      <p:font typeface="Poppins Bold Italics" panose="020B0604020202020204" charset="0"/>
      <p:regular r:id="rId16"/>
    </p:embeddedFont>
    <p:embeddedFont>
      <p:font typeface="Poppins Italics" panose="020B0604020202020204" charset="0"/>
      <p:regular r:id="rId17"/>
    </p:embeddedFont>
    <p:embeddedFont>
      <p:font typeface="Poppins Medium" panose="000006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52426" y="699083"/>
            <a:ext cx="9587917" cy="9587917"/>
          </a:xfrm>
          <a:custGeom>
            <a:avLst/>
            <a:gdLst/>
            <a:ahLst/>
            <a:cxnLst/>
            <a:rect l="l" t="t" r="r" b="b"/>
            <a:pathLst>
              <a:path w="9587917" h="9587917">
                <a:moveTo>
                  <a:pt x="0" y="0"/>
                </a:moveTo>
                <a:lnTo>
                  <a:pt x="9587917" y="0"/>
                </a:lnTo>
                <a:lnTo>
                  <a:pt x="9587917" y="9587917"/>
                </a:lnTo>
                <a:lnTo>
                  <a:pt x="0" y="9587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984372" y="3676731"/>
            <a:ext cx="14319257" cy="284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 dirty="0">
                <a:solidFill>
                  <a:srgbClr val="F01F1A"/>
                </a:solidFill>
                <a:latin typeface="Impact"/>
                <a:ea typeface="Impact"/>
                <a:cs typeface="Impact"/>
                <a:sym typeface="Impact"/>
              </a:rPr>
              <a:t>LEGENDS</a:t>
            </a:r>
            <a:r>
              <a:rPr lang="en-US" sz="14893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14893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MARVEL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9646384" y="3840085"/>
            <a:ext cx="5669816" cy="2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flipV="1">
            <a:off x="9646384" y="5981699"/>
            <a:ext cx="5669815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3563600" y="4331049"/>
            <a:ext cx="5021997" cy="6356958"/>
          </a:xfrm>
          <a:custGeom>
            <a:avLst/>
            <a:gdLst/>
            <a:ahLst/>
            <a:cxnLst/>
            <a:rect l="l" t="t" r="r" b="b"/>
            <a:pathLst>
              <a:path w="5021997" h="6356958">
                <a:moveTo>
                  <a:pt x="0" y="0"/>
                </a:moveTo>
                <a:lnTo>
                  <a:pt x="5021997" y="0"/>
                </a:lnTo>
                <a:lnTo>
                  <a:pt x="502199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997177" y="-794914"/>
            <a:ext cx="4635001" cy="4635001"/>
          </a:xfrm>
          <a:custGeom>
            <a:avLst/>
            <a:gdLst/>
            <a:ahLst/>
            <a:cxnLst/>
            <a:rect l="l" t="t" r="r" b="b"/>
            <a:pathLst>
              <a:path w="4635001" h="4635001">
                <a:moveTo>
                  <a:pt x="0" y="0"/>
                </a:moveTo>
                <a:lnTo>
                  <a:pt x="4635001" y="0"/>
                </a:lnTo>
                <a:lnTo>
                  <a:pt x="4635001" y="4635001"/>
                </a:lnTo>
                <a:lnTo>
                  <a:pt x="0" y="4635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6010788" y="6403535"/>
            <a:ext cx="6266425" cy="60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b="1" spc="742" dirty="0">
                <a:solidFill>
                  <a:srgbClr val="F01F1A"/>
                </a:solidFill>
                <a:latin typeface="Poppins Bold"/>
                <a:ea typeface="Poppins Bold"/>
                <a:cs typeface="Poppins Bold"/>
                <a:sym typeface="Poppins Bold"/>
              </a:rPr>
              <a:t>BY</a:t>
            </a:r>
            <a:r>
              <a:rPr lang="en-US" sz="3200" b="1" spc="742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200" b="1" spc="74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GUSTAVO CASTRO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20896" y="514350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2404046" y="7471722"/>
            <a:ext cx="3594618" cy="457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Olivia Wilson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74532" y="7871725"/>
            <a:ext cx="2453646" cy="32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Developer</a:t>
            </a:r>
          </a:p>
        </p:txBody>
      </p:sp>
      <p:sp>
        <p:nvSpPr>
          <p:cNvPr id="5" name="Freeform 5"/>
          <p:cNvSpPr/>
          <p:nvPr/>
        </p:nvSpPr>
        <p:spPr>
          <a:xfrm>
            <a:off x="14657209" y="-222914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2106515">
            <a:off x="-1766766" y="-1613622"/>
            <a:ext cx="5407039" cy="5407039"/>
          </a:xfrm>
          <a:custGeom>
            <a:avLst/>
            <a:gdLst/>
            <a:ahLst/>
            <a:cxnLst/>
            <a:rect l="l" t="t" r="r" b="b"/>
            <a:pathLst>
              <a:path w="5407039" h="5407039">
                <a:moveTo>
                  <a:pt x="0" y="0"/>
                </a:moveTo>
                <a:lnTo>
                  <a:pt x="5407039" y="0"/>
                </a:lnTo>
                <a:lnTo>
                  <a:pt x="5407039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5131396" y="2806709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5791391" y="956548"/>
            <a:ext cx="6640906" cy="161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01F1A"/>
                </a:solidFill>
                <a:latin typeface="Impact"/>
                <a:ea typeface="Impact"/>
                <a:cs typeface="Impact"/>
                <a:sym typeface="Impact"/>
              </a:rPr>
              <a:t>GRATIDÃO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4703274" y="2806709"/>
            <a:ext cx="0" cy="6067651"/>
          </a:xfrm>
          <a:prstGeom prst="line">
            <a:avLst/>
          </a:prstGeom>
          <a:ln w="95250" cap="flat">
            <a:solidFill>
              <a:srgbClr val="F01F1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5131396" y="2567114"/>
            <a:ext cx="7960894" cy="0"/>
          </a:xfrm>
          <a:prstGeom prst="line">
            <a:avLst/>
          </a:prstGeom>
          <a:ln w="95250" cap="flat">
            <a:solidFill>
              <a:srgbClr val="F01F1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28700" y="9191625"/>
            <a:ext cx="1029231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“AS ESCOLHAS QUE FAZEMOS E AS PESSOAS QUE AMAMOS É O QUE REALMENTE NOS DEFINEM."- </a:t>
            </a:r>
            <a:r>
              <a:rPr lang="en-US" sz="2399" b="1" i="1">
                <a:solidFill>
                  <a:srgbClr val="F01F1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HOMEM ARANHA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75015" y="380497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26665">
            <a:off x="329010" y="2815653"/>
            <a:ext cx="4914595" cy="2856814"/>
          </a:xfrm>
          <a:custGeom>
            <a:avLst/>
            <a:gdLst/>
            <a:ahLst/>
            <a:cxnLst/>
            <a:rect l="l" t="t" r="r" b="b"/>
            <a:pathLst>
              <a:path w="4914595" h="2856814">
                <a:moveTo>
                  <a:pt x="0" y="0"/>
                </a:moveTo>
                <a:lnTo>
                  <a:pt x="4914595" y="0"/>
                </a:lnTo>
                <a:lnTo>
                  <a:pt x="4914595" y="2856814"/>
                </a:lnTo>
                <a:lnTo>
                  <a:pt x="0" y="2856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1060938">
            <a:off x="10877496" y="6830443"/>
            <a:ext cx="6397338" cy="2175095"/>
          </a:xfrm>
          <a:custGeom>
            <a:avLst/>
            <a:gdLst/>
            <a:ahLst/>
            <a:cxnLst/>
            <a:rect l="l" t="t" r="r" b="b"/>
            <a:pathLst>
              <a:path w="6397338" h="2175095">
                <a:moveTo>
                  <a:pt x="0" y="0"/>
                </a:moveTo>
                <a:lnTo>
                  <a:pt x="6397337" y="0"/>
                </a:lnTo>
                <a:lnTo>
                  <a:pt x="6397337" y="2175095"/>
                </a:lnTo>
                <a:lnTo>
                  <a:pt x="0" y="2175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909070" y="-43281"/>
            <a:ext cx="6789216" cy="2143963"/>
          </a:xfrm>
          <a:custGeom>
            <a:avLst/>
            <a:gdLst/>
            <a:ahLst/>
            <a:cxnLst/>
            <a:rect l="l" t="t" r="r" b="b"/>
            <a:pathLst>
              <a:path w="6789216" h="2143963">
                <a:moveTo>
                  <a:pt x="0" y="0"/>
                </a:moveTo>
                <a:lnTo>
                  <a:pt x="6789216" y="0"/>
                </a:lnTo>
                <a:lnTo>
                  <a:pt x="6789216" y="2143962"/>
                </a:lnTo>
                <a:lnTo>
                  <a:pt x="0" y="2143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264456" y="-43281"/>
            <a:ext cx="4078344" cy="3964151"/>
          </a:xfrm>
          <a:custGeom>
            <a:avLst/>
            <a:gdLst/>
            <a:ahLst/>
            <a:cxnLst/>
            <a:rect l="l" t="t" r="r" b="b"/>
            <a:pathLst>
              <a:path w="4078344" h="3964151">
                <a:moveTo>
                  <a:pt x="0" y="0"/>
                </a:moveTo>
                <a:lnTo>
                  <a:pt x="4078345" y="0"/>
                </a:lnTo>
                <a:lnTo>
                  <a:pt x="4078345" y="3964150"/>
                </a:lnTo>
                <a:lnTo>
                  <a:pt x="0" y="3964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984372" y="3726507"/>
            <a:ext cx="14319257" cy="2548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 dirty="0">
                <a:solidFill>
                  <a:srgbClr val="F01F1A"/>
                </a:solidFill>
                <a:latin typeface="Anton"/>
                <a:ea typeface="Anton"/>
                <a:cs typeface="Anton"/>
                <a:sym typeface="Anton"/>
              </a:rPr>
              <a:t>OBRIGADO</a:t>
            </a:r>
          </a:p>
        </p:txBody>
      </p:sp>
      <p:sp>
        <p:nvSpPr>
          <p:cNvPr id="8" name="Freeform 8"/>
          <p:cNvSpPr/>
          <p:nvPr/>
        </p:nvSpPr>
        <p:spPr>
          <a:xfrm>
            <a:off x="-1054508" y="8530697"/>
            <a:ext cx="8358186" cy="1802923"/>
          </a:xfrm>
          <a:custGeom>
            <a:avLst/>
            <a:gdLst/>
            <a:ahLst/>
            <a:cxnLst/>
            <a:rect l="l" t="t" r="r" b="b"/>
            <a:pathLst>
              <a:path w="8358186" h="1802923">
                <a:moveTo>
                  <a:pt x="0" y="0"/>
                </a:moveTo>
                <a:lnTo>
                  <a:pt x="8358187" y="0"/>
                </a:lnTo>
                <a:lnTo>
                  <a:pt x="8358187" y="1802923"/>
                </a:lnTo>
                <a:lnTo>
                  <a:pt x="0" y="18029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948" b="-794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5625593" y="6160478"/>
            <a:ext cx="7036815" cy="600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b="1" spc="742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“EXELSIOR!” - </a:t>
            </a:r>
            <a:r>
              <a:rPr lang="en-US" sz="3200" b="1" spc="742" dirty="0">
                <a:solidFill>
                  <a:srgbClr val="F01F1A"/>
                </a:solidFill>
                <a:latin typeface="Poppins Bold"/>
                <a:ea typeface="Poppins Bold"/>
                <a:cs typeface="Poppins Bold"/>
                <a:sym typeface="Poppins Bold"/>
              </a:rPr>
              <a:t>STAN LEE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4502131" y="347242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3940804" y="463215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821918" y="1428841"/>
            <a:ext cx="4098526" cy="7997124"/>
          </a:xfrm>
          <a:custGeom>
            <a:avLst/>
            <a:gdLst/>
            <a:ahLst/>
            <a:cxnLst/>
            <a:rect l="l" t="t" r="r" b="b"/>
            <a:pathLst>
              <a:path w="4098526" h="7997124">
                <a:moveTo>
                  <a:pt x="0" y="0"/>
                </a:moveTo>
                <a:lnTo>
                  <a:pt x="4098526" y="0"/>
                </a:lnTo>
                <a:lnTo>
                  <a:pt x="4098526" y="7997124"/>
                </a:lnTo>
                <a:lnTo>
                  <a:pt x="0" y="7997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6611359" y="4245786"/>
            <a:ext cx="5065282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 dirty="0">
                <a:solidFill>
                  <a:srgbClr val="F01F1A"/>
                </a:solidFill>
                <a:latin typeface="Impact"/>
                <a:ea typeface="Impact"/>
                <a:cs typeface="Impact"/>
                <a:sym typeface="Impact"/>
              </a:rPr>
              <a:t>CONTEXTO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78140" y="9359290"/>
            <a:ext cx="857240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“EU SOU O HOMEM DE FERRO."-</a:t>
            </a:r>
            <a:r>
              <a:rPr lang="en-US" sz="2399" b="1" i="1">
                <a:solidFill>
                  <a:srgbClr val="F01F1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TONY STARK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588" y="580688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4664621" y="-75312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993026" y="3599009"/>
            <a:ext cx="6640906" cy="5070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204" lvl="1" indent="-311602" algn="just">
              <a:lnSpc>
                <a:spcPts val="4041"/>
              </a:lnSpc>
              <a:buFont typeface="Arial"/>
              <a:buChar char="•"/>
            </a:pPr>
            <a:r>
              <a:rPr lang="en-US" sz="28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 em todas as fases da minha vida;</a:t>
            </a:r>
          </a:p>
          <a:p>
            <a:pPr algn="just">
              <a:lnSpc>
                <a:spcPts val="4041"/>
              </a:lnSpc>
            </a:pPr>
            <a:endParaRPr lang="en-US" sz="288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23204" lvl="1" indent="-311602" algn="just">
              <a:lnSpc>
                <a:spcPts val="4041"/>
              </a:lnSpc>
              <a:buFont typeface="Arial"/>
              <a:buChar char="•"/>
            </a:pPr>
            <a:r>
              <a:rPr lang="en-US" sz="28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Conexão com meu pai;</a:t>
            </a:r>
          </a:p>
          <a:p>
            <a:pPr algn="just">
              <a:lnSpc>
                <a:spcPts val="4181"/>
              </a:lnSpc>
            </a:pPr>
            <a:endParaRPr lang="en-US" sz="288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23204" lvl="1" indent="-311602" algn="just">
              <a:lnSpc>
                <a:spcPts val="4041"/>
              </a:lnSpc>
              <a:buFont typeface="Arial"/>
              <a:buChar char="•"/>
            </a:pPr>
            <a:r>
              <a:rPr lang="en-US" sz="28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Moldaram o homem que sou;</a:t>
            </a:r>
          </a:p>
          <a:p>
            <a:pPr algn="just">
              <a:lnSpc>
                <a:spcPts val="4041"/>
              </a:lnSpc>
            </a:pPr>
            <a:endParaRPr lang="en-US" sz="288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23204" lvl="1" indent="-311602" algn="just">
              <a:lnSpc>
                <a:spcPts val="4041"/>
              </a:lnSpc>
              <a:buFont typeface="Arial"/>
              <a:buChar char="•"/>
            </a:pPr>
            <a:r>
              <a:rPr lang="en-US" sz="28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Compartilhar essa conexão com outras pessoas. </a:t>
            </a:r>
          </a:p>
          <a:p>
            <a:pPr algn="just">
              <a:lnSpc>
                <a:spcPts val="4041"/>
              </a:lnSpc>
            </a:pPr>
            <a:endParaRPr lang="en-US" sz="288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728367"/>
            <a:ext cx="6640906" cy="161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01F1A"/>
                </a:solidFill>
                <a:latin typeface="Impact"/>
                <a:ea typeface="Impact"/>
                <a:cs typeface="Impact"/>
                <a:sym typeface="Impact"/>
              </a:rPr>
              <a:t>POR QUE?</a:t>
            </a:r>
          </a:p>
        </p:txBody>
      </p:sp>
      <p:sp>
        <p:nvSpPr>
          <p:cNvPr id="6" name="Freeform 6"/>
          <p:cNvSpPr/>
          <p:nvPr/>
        </p:nvSpPr>
        <p:spPr>
          <a:xfrm>
            <a:off x="12652188" y="0"/>
            <a:ext cx="2795125" cy="6172200"/>
          </a:xfrm>
          <a:custGeom>
            <a:avLst/>
            <a:gdLst/>
            <a:ahLst/>
            <a:cxnLst/>
            <a:rect l="l" t="t" r="r" b="b"/>
            <a:pathLst>
              <a:path w="2795125" h="6172200">
                <a:moveTo>
                  <a:pt x="0" y="0"/>
                </a:moveTo>
                <a:lnTo>
                  <a:pt x="2795125" y="0"/>
                </a:lnTo>
                <a:lnTo>
                  <a:pt x="2795125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8633932" y="9344025"/>
            <a:ext cx="857240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"EU POSSO FAZER ISSO O DIA TODO"- </a:t>
            </a:r>
            <a:r>
              <a:rPr lang="en-US" sz="2399" b="1" i="1">
                <a:solidFill>
                  <a:srgbClr val="F01F1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CAPITÃO AMÉRICA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464453" y="-356749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952926" y="8090763"/>
            <a:ext cx="2335074" cy="2335074"/>
          </a:xfrm>
          <a:custGeom>
            <a:avLst/>
            <a:gdLst/>
            <a:ahLst/>
            <a:cxnLst/>
            <a:rect l="l" t="t" r="r" b="b"/>
            <a:pathLst>
              <a:path w="2335074" h="2335074">
                <a:moveTo>
                  <a:pt x="0" y="0"/>
                </a:moveTo>
                <a:lnTo>
                  <a:pt x="2335074" y="0"/>
                </a:lnTo>
                <a:lnTo>
                  <a:pt x="2335074" y="2335074"/>
                </a:lnTo>
                <a:lnTo>
                  <a:pt x="0" y="233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5919769" y="490157"/>
            <a:ext cx="2163982" cy="2163982"/>
          </a:xfrm>
          <a:custGeom>
            <a:avLst/>
            <a:gdLst/>
            <a:ahLst/>
            <a:cxnLst/>
            <a:rect l="l" t="t" r="r" b="b"/>
            <a:pathLst>
              <a:path w="2163982" h="2163982">
                <a:moveTo>
                  <a:pt x="0" y="0"/>
                </a:moveTo>
                <a:lnTo>
                  <a:pt x="2163983" y="0"/>
                </a:lnTo>
                <a:lnTo>
                  <a:pt x="2163983" y="2163982"/>
                </a:lnTo>
                <a:lnTo>
                  <a:pt x="0" y="2163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429679" y="-212967"/>
            <a:ext cx="3332824" cy="3332824"/>
          </a:xfrm>
          <a:custGeom>
            <a:avLst/>
            <a:gdLst/>
            <a:ahLst/>
            <a:cxnLst/>
            <a:rect l="l" t="t" r="r" b="b"/>
            <a:pathLst>
              <a:path w="3332824" h="3332824">
                <a:moveTo>
                  <a:pt x="0" y="0"/>
                </a:moveTo>
                <a:lnTo>
                  <a:pt x="3332825" y="0"/>
                </a:lnTo>
                <a:lnTo>
                  <a:pt x="3332825" y="3332825"/>
                </a:lnTo>
                <a:lnTo>
                  <a:pt x="0" y="3332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6091005" y="1509292"/>
            <a:ext cx="6640906" cy="161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01F1A"/>
                </a:solidFill>
                <a:latin typeface="Impact"/>
                <a:ea typeface="Impact"/>
                <a:cs typeface="Impact"/>
                <a:sym typeface="Impact"/>
              </a:rPr>
              <a:t>SOBRE MIM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56126" y="9191625"/>
            <a:ext cx="1236364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“EU SOU APENAS UM HOMEM TENTANDO FAZER A COISA CERTA."- </a:t>
            </a:r>
            <a:r>
              <a:rPr lang="en-US" sz="2399" b="1" i="1">
                <a:solidFill>
                  <a:srgbClr val="F01F1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STEVE ROGERS</a:t>
            </a:r>
          </a:p>
        </p:txBody>
      </p:sp>
      <p:sp>
        <p:nvSpPr>
          <p:cNvPr id="9" name="Freeform 9"/>
          <p:cNvSpPr/>
          <p:nvPr/>
        </p:nvSpPr>
        <p:spPr>
          <a:xfrm>
            <a:off x="-328026" y="8378123"/>
            <a:ext cx="3129519" cy="1760354"/>
          </a:xfrm>
          <a:custGeom>
            <a:avLst/>
            <a:gdLst/>
            <a:ahLst/>
            <a:cxnLst/>
            <a:rect l="l" t="t" r="r" b="b"/>
            <a:pathLst>
              <a:path w="3129519" h="1760354">
                <a:moveTo>
                  <a:pt x="0" y="0"/>
                </a:moveTo>
                <a:lnTo>
                  <a:pt x="3129519" y="0"/>
                </a:lnTo>
                <a:lnTo>
                  <a:pt x="3129519" y="1760354"/>
                </a:lnTo>
                <a:lnTo>
                  <a:pt x="0" y="1760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5529446" y="4228213"/>
            <a:ext cx="7764023" cy="3536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Eu amo o universo Marvel porque é cheio de aventura, heróis incríveis e histórias que me prendem. Cada personagem tem algo único, e as conexões entre eles deixam tudo ainda mais interessante. É um mundo que me faz sonhar e me emocionar a cada nova história.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71BEDA2A-4B26-BDB4-6753-B1A5C4AB44CD}"/>
              </a:ext>
            </a:extLst>
          </p:cNvPr>
          <p:cNvSpPr/>
          <p:nvPr/>
        </p:nvSpPr>
        <p:spPr>
          <a:xfrm>
            <a:off x="-2620260" y="422821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5510369">
            <a:off x="-1361517" y="2439980"/>
            <a:ext cx="5407039" cy="5407039"/>
          </a:xfrm>
          <a:custGeom>
            <a:avLst/>
            <a:gdLst/>
            <a:ahLst/>
            <a:cxnLst/>
            <a:rect l="l" t="t" r="r" b="b"/>
            <a:pathLst>
              <a:path w="5407039" h="5407039">
                <a:moveTo>
                  <a:pt x="0" y="0"/>
                </a:moveTo>
                <a:lnTo>
                  <a:pt x="5407040" y="0"/>
                </a:lnTo>
                <a:lnTo>
                  <a:pt x="5407040" y="5407040"/>
                </a:lnTo>
                <a:lnTo>
                  <a:pt x="0" y="5407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-367539">
            <a:off x="14190175" y="-1296801"/>
            <a:ext cx="5407039" cy="5407039"/>
          </a:xfrm>
          <a:custGeom>
            <a:avLst/>
            <a:gdLst/>
            <a:ahLst/>
            <a:cxnLst/>
            <a:rect l="l" t="t" r="r" b="b"/>
            <a:pathLst>
              <a:path w="5407039" h="5407039">
                <a:moveTo>
                  <a:pt x="0" y="0"/>
                </a:moveTo>
                <a:lnTo>
                  <a:pt x="5407040" y="0"/>
                </a:lnTo>
                <a:lnTo>
                  <a:pt x="5407040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4523076" y="1482634"/>
            <a:ext cx="6640906" cy="161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>
                <a:solidFill>
                  <a:srgbClr val="F01F1A"/>
                </a:solidFill>
                <a:latin typeface="Impact"/>
                <a:ea typeface="Impact"/>
                <a:cs typeface="Impact"/>
                <a:sym typeface="Impact"/>
              </a:rPr>
              <a:t>VALORES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1988" y="3822543"/>
            <a:ext cx="7764023" cy="404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204" lvl="1" indent="-311602" algn="just">
              <a:lnSpc>
                <a:spcPts val="4041"/>
              </a:lnSpc>
              <a:buFont typeface="Arial"/>
              <a:buChar char="•"/>
            </a:pPr>
            <a:r>
              <a:rPr lang="en-US" sz="28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Humildade</a:t>
            </a:r>
          </a:p>
          <a:p>
            <a:pPr algn="just">
              <a:lnSpc>
                <a:spcPts val="4041"/>
              </a:lnSpc>
            </a:pPr>
            <a:endParaRPr lang="en-US" sz="288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23204" lvl="1" indent="-311602" algn="just">
              <a:lnSpc>
                <a:spcPts val="4041"/>
              </a:lnSpc>
              <a:buFont typeface="Arial"/>
              <a:buChar char="•"/>
            </a:pPr>
            <a:r>
              <a:rPr lang="en-US" sz="28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Resiliência</a:t>
            </a:r>
          </a:p>
          <a:p>
            <a:pPr algn="just">
              <a:lnSpc>
                <a:spcPts val="4041"/>
              </a:lnSpc>
            </a:pPr>
            <a:endParaRPr lang="en-US" sz="288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23204" lvl="1" indent="-311602" algn="just">
              <a:lnSpc>
                <a:spcPts val="4041"/>
              </a:lnSpc>
              <a:buFont typeface="Arial"/>
              <a:buChar char="•"/>
            </a:pPr>
            <a:r>
              <a:rPr lang="en-US" sz="28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Lealdade</a:t>
            </a:r>
          </a:p>
          <a:p>
            <a:pPr algn="just">
              <a:lnSpc>
                <a:spcPts val="4041"/>
              </a:lnSpc>
            </a:pPr>
            <a:endParaRPr lang="en-US" sz="288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23204" lvl="1" indent="-311602" algn="just">
              <a:lnSpc>
                <a:spcPts val="4041"/>
              </a:lnSpc>
              <a:buFont typeface="Arial"/>
              <a:buChar char="•"/>
            </a:pPr>
            <a:r>
              <a:rPr lang="en-US" sz="28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Responsabilidade</a:t>
            </a:r>
          </a:p>
          <a:p>
            <a:pPr algn="just">
              <a:lnSpc>
                <a:spcPts val="4041"/>
              </a:lnSpc>
            </a:pPr>
            <a:endParaRPr lang="en-US" sz="2886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5426" y="9191625"/>
            <a:ext cx="11033606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“CoM GRANDES PODERES VÊM GRANDES RESPONSABILIDADES.” - </a:t>
            </a:r>
            <a:r>
              <a:rPr lang="en-US" sz="2399" b="1" i="1">
                <a:solidFill>
                  <a:srgbClr val="F01F1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TIO BEN</a:t>
            </a:r>
          </a:p>
          <a:p>
            <a:pPr algn="l">
              <a:lnSpc>
                <a:spcPts val="3359"/>
              </a:lnSpc>
            </a:pPr>
            <a:endParaRPr lang="en-US" sz="2399" b="1" i="1">
              <a:solidFill>
                <a:srgbClr val="F01F1A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04618" y="5473935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5704392" y="883744"/>
            <a:ext cx="8207969" cy="300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01F1A"/>
                </a:solidFill>
                <a:latin typeface="Impact"/>
                <a:ea typeface="Impact"/>
                <a:cs typeface="Impact"/>
                <a:sym typeface="Impact"/>
              </a:rPr>
              <a:t>MAIOR DIFICULDADE</a:t>
            </a:r>
          </a:p>
        </p:txBody>
      </p:sp>
      <p:sp>
        <p:nvSpPr>
          <p:cNvPr id="4" name="Freeform 4"/>
          <p:cNvSpPr/>
          <p:nvPr/>
        </p:nvSpPr>
        <p:spPr>
          <a:xfrm>
            <a:off x="13380922" y="-3460452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3322729" cy="3310268"/>
          </a:xfrm>
          <a:custGeom>
            <a:avLst/>
            <a:gdLst/>
            <a:ahLst/>
            <a:cxnLst/>
            <a:rect l="l" t="t" r="r" b="b"/>
            <a:pathLst>
              <a:path w="3322729" h="3310268">
                <a:moveTo>
                  <a:pt x="0" y="0"/>
                </a:moveTo>
                <a:lnTo>
                  <a:pt x="3322729" y="0"/>
                </a:lnTo>
                <a:lnTo>
                  <a:pt x="3322729" y="3310268"/>
                </a:lnTo>
                <a:lnTo>
                  <a:pt x="0" y="3310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926365" y="5397735"/>
            <a:ext cx="7764023" cy="50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Minha lesão nas costas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8310" y="8604885"/>
            <a:ext cx="16394577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"TODO MUNDO SÓ PERGUNTA </a:t>
            </a:r>
            <a:r>
              <a:rPr lang="en-US" sz="2399" b="1" i="1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'COMO VOCÊ ESTÁ, HOMEM-ARANHA?'</a:t>
            </a:r>
            <a:r>
              <a:rPr lang="en-US" sz="23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MAS NINGUÉM PERGUNTA COMO O </a:t>
            </a:r>
            <a:r>
              <a:rPr lang="en-US" sz="2399" b="1" i="1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PETER PARKER ESTÁ!"</a:t>
            </a:r>
          </a:p>
          <a:p>
            <a:pPr algn="r">
              <a:lnSpc>
                <a:spcPts val="3359"/>
              </a:lnSpc>
            </a:pPr>
            <a:endParaRPr lang="en-US" sz="2399" b="1" i="1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r">
              <a:lnSpc>
                <a:spcPts val="3359"/>
              </a:lnSpc>
            </a:pPr>
            <a:r>
              <a:rPr lang="en-US" sz="23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-  </a:t>
            </a:r>
            <a:r>
              <a:rPr lang="en-US" sz="2399" b="1" i="1">
                <a:solidFill>
                  <a:srgbClr val="F01F1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PETER PARKER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19281" y="-405765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5704392" y="895350"/>
            <a:ext cx="8207969" cy="439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01F1A"/>
                </a:solidFill>
                <a:latin typeface="Impact"/>
                <a:ea typeface="Impact"/>
                <a:cs typeface="Impact"/>
                <a:sym typeface="Impact"/>
              </a:rPr>
              <a:t>MAIOR </a:t>
            </a:r>
          </a:p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01F1A"/>
                </a:solidFill>
                <a:latin typeface="Impact"/>
                <a:ea typeface="Impact"/>
                <a:cs typeface="Impact"/>
                <a:sym typeface="Impact"/>
              </a:rPr>
              <a:t>SUPERAÇÃO</a:t>
            </a:r>
          </a:p>
          <a:p>
            <a:pPr algn="ctr">
              <a:lnSpc>
                <a:spcPts val="11000"/>
              </a:lnSpc>
            </a:pPr>
            <a:endParaRPr lang="en-US" sz="9734">
              <a:solidFill>
                <a:srgbClr val="F01F1A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201650" y="-276435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44697" y="4291997"/>
            <a:ext cx="3530319" cy="5736769"/>
          </a:xfrm>
          <a:custGeom>
            <a:avLst/>
            <a:gdLst/>
            <a:ahLst/>
            <a:cxnLst/>
            <a:rect l="l" t="t" r="r" b="b"/>
            <a:pathLst>
              <a:path w="3530319" h="5736769">
                <a:moveTo>
                  <a:pt x="0" y="0"/>
                </a:moveTo>
                <a:lnTo>
                  <a:pt x="3530320" y="0"/>
                </a:lnTo>
                <a:lnTo>
                  <a:pt x="3530320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696019" y="8765750"/>
            <a:ext cx="14214031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“É FÁCIL SER HERÓI QUANDO TUDO ESTÁ BEM. O VERDADEIRO TESTE VEM QUANDO VOCÊ PERDE TUDO."- </a:t>
            </a:r>
          </a:p>
          <a:p>
            <a:pPr algn="r">
              <a:lnSpc>
                <a:spcPts val="3359"/>
              </a:lnSpc>
            </a:pPr>
            <a:r>
              <a:rPr lang="en-US" sz="2399" b="1" i="1">
                <a:solidFill>
                  <a:srgbClr val="F01F1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HOMEM DE FERRO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26365" y="5397735"/>
            <a:ext cx="7764023" cy="101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Esperança e perseverança que eu iria melhorar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14215" y="281311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056135" y="-3559748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6268696" y="2813114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5823547" y="4816460"/>
            <a:ext cx="6640906" cy="161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01F1A"/>
                </a:solidFill>
                <a:latin typeface="Impact"/>
                <a:ea typeface="Impact"/>
                <a:cs typeface="Impact"/>
                <a:sym typeface="Impact"/>
              </a:rPr>
              <a:t>SITE</a:t>
            </a:r>
          </a:p>
        </p:txBody>
      </p:sp>
      <p:sp>
        <p:nvSpPr>
          <p:cNvPr id="6" name="Freeform 6"/>
          <p:cNvSpPr/>
          <p:nvPr/>
        </p:nvSpPr>
        <p:spPr>
          <a:xfrm rot="4783866">
            <a:off x="-73098" y="-343863"/>
            <a:ext cx="3928492" cy="3928492"/>
          </a:xfrm>
          <a:custGeom>
            <a:avLst/>
            <a:gdLst/>
            <a:ahLst/>
            <a:cxnLst/>
            <a:rect l="l" t="t" r="r" b="b"/>
            <a:pathLst>
              <a:path w="3928492" h="3928492">
                <a:moveTo>
                  <a:pt x="0" y="0"/>
                </a:moveTo>
                <a:lnTo>
                  <a:pt x="3928492" y="0"/>
                </a:lnTo>
                <a:lnTo>
                  <a:pt x="3928492" y="3928492"/>
                </a:lnTo>
                <a:lnTo>
                  <a:pt x="0" y="3928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10098132">
            <a:off x="14496486" y="4276970"/>
            <a:ext cx="4268566" cy="4268566"/>
          </a:xfrm>
          <a:custGeom>
            <a:avLst/>
            <a:gdLst/>
            <a:ahLst/>
            <a:cxnLst/>
            <a:rect l="l" t="t" r="r" b="b"/>
            <a:pathLst>
              <a:path w="4268566" h="4268566">
                <a:moveTo>
                  <a:pt x="0" y="0"/>
                </a:moveTo>
                <a:lnTo>
                  <a:pt x="4268567" y="0"/>
                </a:lnTo>
                <a:lnTo>
                  <a:pt x="4268567" y="4268567"/>
                </a:lnTo>
                <a:lnTo>
                  <a:pt x="0" y="4268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857800" y="9191625"/>
            <a:ext cx="11937205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“EU SOU O MELHOR NO QUE FAÇO, MAS O QUE EU FAÇO NÃO É NADA BONITO."- </a:t>
            </a:r>
          </a:p>
          <a:p>
            <a:pPr algn="r">
              <a:lnSpc>
                <a:spcPts val="3359"/>
              </a:lnSpc>
            </a:pPr>
            <a:r>
              <a:rPr lang="en-US" sz="2399" b="1" i="1">
                <a:solidFill>
                  <a:srgbClr val="F01F1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WOLVERINE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23522" y="-405765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771186" y="546609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3439523" y="156730"/>
            <a:ext cx="4060812" cy="4401739"/>
          </a:xfrm>
          <a:custGeom>
            <a:avLst/>
            <a:gdLst/>
            <a:ahLst/>
            <a:cxnLst/>
            <a:rect l="l" t="t" r="r" b="b"/>
            <a:pathLst>
              <a:path w="4060812" h="4401739">
                <a:moveTo>
                  <a:pt x="0" y="0"/>
                </a:moveTo>
                <a:lnTo>
                  <a:pt x="4060812" y="0"/>
                </a:lnTo>
                <a:lnTo>
                  <a:pt x="4060812" y="4401739"/>
                </a:lnTo>
                <a:lnTo>
                  <a:pt x="0" y="4401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034128" y="4558469"/>
            <a:ext cx="2693554" cy="2693554"/>
          </a:xfrm>
          <a:custGeom>
            <a:avLst/>
            <a:gdLst/>
            <a:ahLst/>
            <a:cxnLst/>
            <a:rect l="l" t="t" r="r" b="b"/>
            <a:pathLst>
              <a:path w="2693554" h="2693554">
                <a:moveTo>
                  <a:pt x="0" y="0"/>
                </a:moveTo>
                <a:lnTo>
                  <a:pt x="2693554" y="0"/>
                </a:lnTo>
                <a:lnTo>
                  <a:pt x="2693554" y="2693553"/>
                </a:lnTo>
                <a:lnTo>
                  <a:pt x="0" y="2693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8075044" y="4658477"/>
            <a:ext cx="2493537" cy="2493537"/>
          </a:xfrm>
          <a:custGeom>
            <a:avLst/>
            <a:gdLst/>
            <a:ahLst/>
            <a:cxnLst/>
            <a:rect l="l" t="t" r="r" b="b"/>
            <a:pathLst>
              <a:path w="2493537" h="2493537">
                <a:moveTo>
                  <a:pt x="0" y="0"/>
                </a:moveTo>
                <a:lnTo>
                  <a:pt x="2493537" y="0"/>
                </a:lnTo>
                <a:lnTo>
                  <a:pt x="2493537" y="2493537"/>
                </a:lnTo>
                <a:lnTo>
                  <a:pt x="0" y="2493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911731" y="4837458"/>
            <a:ext cx="2314556" cy="2314556"/>
          </a:xfrm>
          <a:custGeom>
            <a:avLst/>
            <a:gdLst/>
            <a:ahLst/>
            <a:cxnLst/>
            <a:rect l="l" t="t" r="r" b="b"/>
            <a:pathLst>
              <a:path w="2314556" h="2314556">
                <a:moveTo>
                  <a:pt x="0" y="0"/>
                </a:moveTo>
                <a:lnTo>
                  <a:pt x="2314556" y="0"/>
                </a:lnTo>
                <a:lnTo>
                  <a:pt x="2314556" y="2314556"/>
                </a:lnTo>
                <a:lnTo>
                  <a:pt x="0" y="2314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5727682" y="1960993"/>
            <a:ext cx="725744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 dirty="0">
                <a:solidFill>
                  <a:srgbClr val="F01F1A"/>
                </a:solidFill>
                <a:latin typeface="Impact"/>
                <a:ea typeface="Impact"/>
                <a:cs typeface="Impact"/>
                <a:sym typeface="Impact"/>
              </a:rPr>
              <a:t>ORGANIZAÇÃO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6523" y="9272530"/>
            <a:ext cx="1029231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“NADA DURA PARA SEMPRE, MAS VOCÊ PODE CONTINUAR TENTANDO..."- </a:t>
            </a:r>
            <a:r>
              <a:rPr lang="en-US" sz="2399" b="1" i="1">
                <a:solidFill>
                  <a:srgbClr val="F01F1A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LOGAN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265</Words>
  <Application>Microsoft Office PowerPoint</Application>
  <PresentationFormat>Personalizar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Poppins Bold</vt:lpstr>
      <vt:lpstr>Poppins Medium</vt:lpstr>
      <vt:lpstr>Impact</vt:lpstr>
      <vt:lpstr>Anton</vt:lpstr>
      <vt:lpstr>Poppins Italics</vt:lpstr>
      <vt:lpstr>Poppins Bold Italics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Legends Marvel</dc:title>
  <cp:lastModifiedBy>Isabella Viana</cp:lastModifiedBy>
  <cp:revision>3</cp:revision>
  <dcterms:created xsi:type="dcterms:W3CDTF">2006-08-16T00:00:00Z</dcterms:created>
  <dcterms:modified xsi:type="dcterms:W3CDTF">2024-12-06T01:10:41Z</dcterms:modified>
  <dc:identifier>DAGYL6xoi_A</dc:identifier>
</cp:coreProperties>
</file>